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8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B70DC-D6EE-49E3-9DEE-39D0E124427B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45D89-BFAE-41AC-95A9-7E3DED8B4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\Desktop\кнопки для сайдбара\Новая папка (2)\hel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132856"/>
            <a:ext cx="1447800" cy="400050"/>
          </a:xfrm>
          <a:prstGeom prst="rect">
            <a:avLst/>
          </a:prstGeom>
          <a:noFill/>
        </p:spPr>
      </p:pic>
      <p:pic>
        <p:nvPicPr>
          <p:cNvPr id="1027" name="Picture 3" descr="C:\Users\Антон\Desktop\кнопки для сайдбара\Новая папка (2)\P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429000"/>
            <a:ext cx="1447800" cy="400050"/>
          </a:xfrm>
          <a:prstGeom prst="rect">
            <a:avLst/>
          </a:prstGeom>
          <a:noFill/>
        </p:spPr>
      </p:pic>
      <p:pic>
        <p:nvPicPr>
          <p:cNvPr id="1028" name="Picture 4" descr="C:\Users\Антон\Desktop\кнопки для сайдбара\Новая папка (2)\con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564904"/>
            <a:ext cx="1447800" cy="400050"/>
          </a:xfrm>
          <a:prstGeom prst="rect">
            <a:avLst/>
          </a:prstGeom>
          <a:noFill/>
        </p:spPr>
      </p:pic>
      <p:pic>
        <p:nvPicPr>
          <p:cNvPr id="2" name="Picture 5" descr="C:\Users\Антон\Desktop\кнопки для сайдбара\Новая папка (2)\do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996952"/>
            <a:ext cx="1447800" cy="40005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563888" y="2204864"/>
            <a:ext cx="1296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Получить помощь</a:t>
            </a:r>
            <a:endParaRPr lang="ru-RU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35896" y="2636912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Купить лицензии</a:t>
            </a:r>
            <a:endParaRPr lang="ru-RU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63888" y="3068960"/>
            <a:ext cx="1296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База знаний</a:t>
            </a:r>
            <a:endParaRPr lang="ru-RU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1880" y="350100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Консалтинг</a:t>
            </a:r>
            <a:endParaRPr lang="ru-RU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Антон</dc:creator>
  <cp:lastModifiedBy>Антон</cp:lastModifiedBy>
  <cp:revision>11</cp:revision>
  <dcterms:created xsi:type="dcterms:W3CDTF">2010-11-07T22:55:16Z</dcterms:created>
  <dcterms:modified xsi:type="dcterms:W3CDTF">2010-11-18T06:47:05Z</dcterms:modified>
</cp:coreProperties>
</file>